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5"/>
    <p:restoredTop sz="94632"/>
  </p:normalViewPr>
  <p:slideViewPr>
    <p:cSldViewPr snapToGrid="0">
      <p:cViewPr varScale="1">
        <p:scale>
          <a:sx n="102" d="100"/>
          <a:sy n="102" d="100"/>
        </p:scale>
        <p:origin x="2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BF99B-980A-8048-FD68-DC3DBA107C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422D44-973F-24A9-6D90-F232E58607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08C40-9788-5BC2-9388-4A0A9F182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821A5-2550-2F9D-E4E7-298357C3E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F9F21A-5CF6-32B1-8E31-693B81D93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474528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BEFEB-66C7-1054-B138-6B4EDC255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EDAAD6-8835-BAFD-549F-04DA0B053A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129D19-309F-0955-33BA-3BD9B9459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539ED-17F9-27B4-494D-2E959C136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962D6-407E-F70F-9B89-D6E68D5E7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84236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2DCEF8-3A14-77B8-522B-4CEEA419B7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AB5EC0-657A-986B-B8A5-2EA957CA8B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AF500-88A1-5CC0-2219-2299ED388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6AD3D-BABE-D3EC-2E7B-31E8FB6DD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B2DEB-CD25-9F1F-08A1-449E1912A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85862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F6B27-A2C6-1DC2-E398-D1F0A922D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981FF-7DE2-D962-36E8-9366E44434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89606-2D0B-F27D-A870-7D02D2A4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B2A90-8987-8568-7356-77E87AA6D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20981-7920-CBBD-9559-0DE519871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028249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ACC64-9415-2D7A-354E-7592B54CB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54C6A-0788-46FF-18A8-CD4592440C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7A813-F252-6D6B-D5D4-42B7577C6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E665A-4E63-7E79-0FA3-4E4635954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6C7B1C-11F7-3D0D-2AB9-4E08BCA5B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912593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43A5F-23BD-B76C-9945-0CD4A4015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CB012-DF6D-961C-2C32-0BA018E2C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615CB4-BA87-4572-047E-D89A82BB7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780D3D-EE71-127A-014A-20B13D4CD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6674EA-CEEF-3B2D-D38D-17ED9D9F8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F68A1F-FBCB-AF6F-9D41-956075D08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942098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842D9-CA98-62E6-290C-F4AADC6E5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EB42D-ED81-21BE-B08C-4351996A0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7DEAB-FE33-A067-96F4-1B0E5F6625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C04B14-C6A5-7C71-2871-07D557CA33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65F4B5-4D83-B9C0-1951-F652F20312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28129E-CAF2-E0E8-3D13-6646B3787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D75815-2ACC-54DC-1E57-6FD6ABF8E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49CBD4-9C35-A198-0A15-5440B2720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951300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60094-65F6-99ED-83CE-A6BC6F560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39B4C2-3514-5508-9D28-53F012C6C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9FA9B8-FA77-EF4A-5563-2418C52DB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698F87-C0FE-1177-6F88-B5C8D6995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431276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35AAA0-120E-5B49-DA3A-0DE66874C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FBABE5-8388-EBF1-C4EC-E9B1A142C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2B6E9B-7FB4-D623-B136-FDDB03251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31867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C0699-5971-72E3-C63B-984AACA9D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3475B-B1EE-6525-FFB4-260E126C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B5C1A4-EEBA-BC7D-436F-917FD7C15A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F067E3-4C8F-7DC2-8F52-184E8ECA5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3328B1-E340-7544-E2E5-3BBB016BE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65A984-1281-B9B8-2CA3-1AE623A3C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476926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02479-DD05-6680-4DFA-2EDA8DEFA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FFCD37-8B14-6C35-153A-D7FDA0B09A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2511D1-CCB4-E7C3-938B-1D89A82F48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39FFC5-D5ED-D15D-2F89-CD2FBDF1F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4C1A10-90C8-9BE1-0AB5-B106C49FF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7C3AED-DD5E-4614-4B5D-A388C4D22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282660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D7476A-EFED-36FA-174D-CD3856BCE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F0C83-5231-7B7D-02A3-A0110E6BC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742C2-274C-3B03-BC76-6AE8F8C762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01034-677A-2D4C-8C76-81F39E08C5BF}" type="datetimeFigureOut">
              <a:rPr lang="en-CN" smtClean="0"/>
              <a:t>2023/12/26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0C636-556F-8CFC-9B3A-0B7B2061BB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4FF9B-3002-5CDC-6A84-0D9803F28F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C5BE4-0415-064D-8845-0BFDFCFCEBD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17739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D699747-A35D-BE4A-7AA2-D0A79F45F46F}"/>
                  </a:ext>
                </a:extLst>
              </p:cNvPr>
              <p:cNvSpPr txBox="1"/>
              <p:nvPr/>
            </p:nvSpPr>
            <p:spPr>
              <a:xfrm>
                <a:off x="3081846" y="1963971"/>
                <a:ext cx="5967659" cy="6890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N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𝐿𝑃𝑇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𝐷𝑝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altLang="zh-CN" sz="2400" b="0" i="0" smtClean="0"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⁡{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𝐹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𝑁𝑀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p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CN" sz="24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D699747-A35D-BE4A-7AA2-D0A79F45F4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1846" y="1963971"/>
                <a:ext cx="5967659" cy="689035"/>
              </a:xfrm>
              <a:prstGeom prst="rect">
                <a:avLst/>
              </a:prstGeom>
              <a:blipFill>
                <a:blip r:embed="rId2"/>
                <a:stretch>
                  <a:fillRect b="-14545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FA32FE0-94D6-1D60-9C6B-72DEED0863C0}"/>
                  </a:ext>
                </a:extLst>
              </p:cNvPr>
              <p:cNvSpPr txBox="1"/>
              <p:nvPr/>
            </p:nvSpPr>
            <p:spPr>
              <a:xfrm>
                <a:off x="1465545" y="2775468"/>
                <a:ext cx="10035248" cy="9841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/>
                  <a:t>So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long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as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F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and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D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are</a:t>
                </a:r>
                <a:r>
                  <a:rPr lang="zh-CN" altLang="en-US" sz="2400" dirty="0"/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</a:rPr>
                  <a:t>large</a:t>
                </a:r>
                <a:r>
                  <a:rPr lang="zh-CN" altLang="en-US" sz="2400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</a:rPr>
                  <a:t>enough</a:t>
                </a:r>
                <a:r>
                  <a:rPr lang="en-US" altLang="zh-CN" sz="2400" dirty="0"/>
                  <a:t>,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we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can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make</a:t>
                </a:r>
                <a:r>
                  <a:rPr lang="zh-CN" altLang="en-US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𝐹</m:t>
                    </m:r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en-US" sz="2400" dirty="0"/>
                  <a:t> </a:t>
                </a:r>
                <a:r>
                  <a:rPr lang="en-US" altLang="zh-CN" sz="2400" dirty="0"/>
                  <a:t>dominate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the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third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item</a:t>
                </a:r>
                <a:r>
                  <a:rPr lang="zh-CN" altLang="en-US" sz="2400" dirty="0"/>
                  <a:t> </a:t>
                </a:r>
                <a:endParaRPr lang="en-US" altLang="zh-CN" sz="2400" dirty="0"/>
              </a:p>
              <a:p>
                <a:r>
                  <a:rPr lang="en-US" altLang="zh-CN" sz="2400" dirty="0"/>
                  <a:t>F=10,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D=4</a:t>
                </a:r>
                <a:r>
                  <a:rPr lang="zh-CN" altLang="en-US" sz="2400" dirty="0"/>
                  <a:t> </a:t>
                </a:r>
                <a:endParaRPr lang="en-CN" sz="24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FA32FE0-94D6-1D60-9C6B-72DEED086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5545" y="2775468"/>
                <a:ext cx="10035248" cy="984180"/>
              </a:xfrm>
              <a:prstGeom prst="rect">
                <a:avLst/>
              </a:prstGeom>
              <a:blipFill>
                <a:blip r:embed="rId3"/>
                <a:stretch>
                  <a:fillRect l="-885" b="-11392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D1E7E2B-BA2C-0224-A6AD-3D8913DA5B48}"/>
                  </a:ext>
                </a:extLst>
              </p:cNvPr>
              <p:cNvSpPr txBox="1"/>
              <p:nvPr/>
            </p:nvSpPr>
            <p:spPr>
              <a:xfrm>
                <a:off x="3826153" y="3491084"/>
                <a:ext cx="4148187" cy="6914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N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𝐿𝑃𝑇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𝐷𝑝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𝐹𝑀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den>
                      </m:f>
                    </m:oMath>
                  </m:oMathPara>
                </a14:m>
                <a:endParaRPr lang="en-CN" sz="24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D1E7E2B-BA2C-0224-A6AD-3D8913DA5B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153" y="3491084"/>
                <a:ext cx="4148187" cy="691471"/>
              </a:xfrm>
              <a:prstGeom prst="rect">
                <a:avLst/>
              </a:prstGeom>
              <a:blipFill>
                <a:blip r:embed="rId4"/>
                <a:stretch>
                  <a:fillRect l="-1223" t="-1818" r="-1223" b="-12727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BF0F5CD-F3F0-4E59-51DF-6D504F3963F3}"/>
                  </a:ext>
                </a:extLst>
              </p:cNvPr>
              <p:cNvSpPr txBox="1"/>
              <p:nvPr/>
            </p:nvSpPr>
            <p:spPr>
              <a:xfrm>
                <a:off x="3826153" y="4371111"/>
                <a:ext cx="515000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N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𝐿𝑃𝑇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sSub>
                        <m:sSubPr>
                          <m:ctrlPr>
                            <a:rPr lang="en-CN" sz="24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N" sz="24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sSub>
                        <m:sSubPr>
                          <m:ctrlPr>
                            <a:rPr lang="en-CN" sz="24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N" sz="24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𝐹𝑀</m:t>
                      </m:r>
                      <m:sSub>
                        <m:sSubPr>
                          <m:ctrlPr>
                            <a:rPr lang="en-CN" sz="24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N" sz="24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zh-CN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CN" sz="24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N" sz="24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altLang="zh-CN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CN" sz="24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BF0F5CD-F3F0-4E59-51DF-6D504F3963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153" y="4371111"/>
                <a:ext cx="5150000" cy="369332"/>
              </a:xfrm>
              <a:prstGeom prst="rect">
                <a:avLst/>
              </a:prstGeom>
              <a:blipFill>
                <a:blip r:embed="rId5"/>
                <a:stretch>
                  <a:fillRect l="-246" b="-13333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BC264C1-33A7-56B5-CADD-5D29A5F86749}"/>
                  </a:ext>
                </a:extLst>
              </p:cNvPr>
              <p:cNvSpPr txBox="1"/>
              <p:nvPr/>
            </p:nvSpPr>
            <p:spPr>
              <a:xfrm>
                <a:off x="1371340" y="4936181"/>
                <a:ext cx="1063511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N" sz="2400" dirty="0"/>
                  <a:t>Appl</a:t>
                </a:r>
                <a:r>
                  <a:rPr lang="en-US" altLang="zh-CN" sz="2400" dirty="0" err="1"/>
                  <a:t>icable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to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Optimal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Experiment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Design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Algorithm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(3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features,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4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parameters)</a:t>
                </a:r>
              </a:p>
              <a:p>
                <a:r>
                  <a:rPr lang="en-US" altLang="zh-CN" sz="2400" dirty="0"/>
                  <a:t>D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and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F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combine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to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play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the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same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role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of</a:t>
                </a:r>
                <a:r>
                  <a:rPr lang="zh-CN" altLang="en-US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𝑚𝑎𝑐h𝑖𝑛𝑒𝑠</m:t>
                    </m:r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zh-CN" altLang="en-US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400" dirty="0"/>
                  <a:t>M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plays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the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role</a:t>
                </a:r>
                <a:r>
                  <a:rPr lang="zh-CN" altLang="en-US" sz="2400" dirty="0"/>
                  <a:t> </a:t>
                </a:r>
                <a:r>
                  <a:rPr lang="en-US" altLang="zh-CN" sz="2400" dirty="0"/>
                  <a:t>of</a:t>
                </a:r>
                <a:r>
                  <a:rPr lang="zh-CN" altLang="en-US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𝑠𝑐𝑎𝑙𝑒</m:t>
                    </m:r>
                  </m:oMath>
                </a14:m>
                <a:r>
                  <a:rPr lang="zh-CN" altLang="en-US" sz="2400" dirty="0"/>
                  <a:t> </a:t>
                </a:r>
                <a:endParaRPr lang="en-CN" sz="24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BC264C1-33A7-56B5-CADD-5D29A5F867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340" y="4936181"/>
                <a:ext cx="10635117" cy="830997"/>
              </a:xfrm>
              <a:prstGeom prst="rect">
                <a:avLst/>
              </a:prstGeom>
              <a:blipFill>
                <a:blip r:embed="rId6"/>
                <a:stretch>
                  <a:fillRect l="-955" t="-5970" b="-14925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BC2CFFE-F5A9-B660-EDE5-F1143C8637FA}"/>
                  </a:ext>
                </a:extLst>
              </p:cNvPr>
              <p:cNvSpPr txBox="1"/>
              <p:nvPr/>
            </p:nvSpPr>
            <p:spPr>
              <a:xfrm>
                <a:off x="1465545" y="640584"/>
                <a:ext cx="9816470" cy="5527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𝑡𝑖𝑚𝑒</m:t>
                    </m:r>
                    <m:r>
                      <a:rPr lang="en-US" altLang="zh-CN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N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N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CN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N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US" altLang="zh-CN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𝑠𝑐𝑎𝑙𝑒</m:t>
                        </m:r>
                        <m:r>
                          <a:rPr lang="en-US" altLang="zh-CN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𝑚𝑎𝑐h𝑖𝑛𝑒𝑠</m:t>
                            </m:r>
                          </m:den>
                        </m:f>
                      </m:e>
                    </m:d>
                    <m:r>
                      <a:rPr lang="en-US" altLang="zh-CN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CN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N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4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unc>
                      <m:funcPr>
                        <m:ctrlPr>
                          <a:rPr lang="en-US" altLang="zh-CN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400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d>
                          <m:dPr>
                            <m:ctrlPr>
                              <a:rPr lang="en-US" altLang="zh-CN" sz="2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𝑚𝑎𝑐h𝑖𝑛𝑒𝑠</m:t>
                            </m:r>
                          </m:e>
                        </m:d>
                      </m:e>
                    </m:func>
                    <m:r>
                      <a:rPr lang="en-US" altLang="zh-CN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CN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N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zh-CN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𝑚𝑎𝑐h𝑖𝑛𝑒𝑠</m:t>
                    </m:r>
                  </m:oMath>
                </a14:m>
                <a:endParaRPr lang="en-CN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BC2CFFE-F5A9-B660-EDE5-F1143C863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5545" y="640584"/>
                <a:ext cx="9816470" cy="552715"/>
              </a:xfrm>
              <a:prstGeom prst="rect">
                <a:avLst/>
              </a:prstGeom>
              <a:blipFill>
                <a:blip r:embed="rId7"/>
                <a:stretch>
                  <a:fillRect l="-1034" b="-8889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19EEC70-19E1-F258-47B8-D36468FBEFA7}"/>
              </a:ext>
            </a:extLst>
          </p:cNvPr>
          <p:cNvSpPr txBox="1"/>
          <p:nvPr/>
        </p:nvSpPr>
        <p:spPr>
          <a:xfrm>
            <a:off x="1443385" y="173988"/>
            <a:ext cx="238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Original</a:t>
            </a:r>
            <a:r>
              <a:rPr lang="zh-CN" altLang="en-US" dirty="0"/>
              <a:t> </a:t>
            </a:r>
            <a:r>
              <a:rPr lang="en-US" altLang="zh-CN" dirty="0"/>
              <a:t>Model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 err="1"/>
              <a:t>Ernet</a:t>
            </a:r>
            <a:endParaRPr lang="en-CN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D5C616-AE6B-DC91-EBC6-3470E9158B06}"/>
              </a:ext>
            </a:extLst>
          </p:cNvPr>
          <p:cNvSpPr txBox="1"/>
          <p:nvPr/>
        </p:nvSpPr>
        <p:spPr>
          <a:xfrm>
            <a:off x="6688899" y="1249709"/>
            <a:ext cx="1844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Aggregation</a:t>
            </a:r>
            <a:r>
              <a:rPr lang="zh-CN" altLang="en-US" dirty="0"/>
              <a:t> </a:t>
            </a:r>
            <a:r>
              <a:rPr lang="en-US" altLang="zh-CN" dirty="0"/>
              <a:t>trees</a:t>
            </a:r>
            <a:endParaRPr lang="en-CN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4FAA6D-D189-6C6D-F1EA-C1B441D12E6C}"/>
              </a:ext>
            </a:extLst>
          </p:cNvPr>
          <p:cNvSpPr txBox="1"/>
          <p:nvPr/>
        </p:nvSpPr>
        <p:spPr>
          <a:xfrm>
            <a:off x="9246296" y="1321032"/>
            <a:ext cx="2633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All-to-one</a:t>
            </a:r>
            <a:r>
              <a:rPr lang="zh-CN" altLang="en-US" dirty="0"/>
              <a:t> </a:t>
            </a:r>
            <a:r>
              <a:rPr lang="en-US" altLang="zh-CN" dirty="0"/>
              <a:t>communication</a:t>
            </a:r>
            <a:endParaRPr lang="en-CN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BFDBAEE-802B-5A4B-8695-A9379F9BC991}"/>
              </a:ext>
            </a:extLst>
          </p:cNvPr>
          <p:cNvCxnSpPr/>
          <p:nvPr/>
        </p:nvCxnSpPr>
        <p:spPr>
          <a:xfrm>
            <a:off x="6373780" y="916941"/>
            <a:ext cx="270604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5F84655-1706-3671-1DFB-963F0EB52A03}"/>
              </a:ext>
            </a:extLst>
          </p:cNvPr>
          <p:cNvCxnSpPr>
            <a:cxnSpLocks/>
          </p:cNvCxnSpPr>
          <p:nvPr/>
        </p:nvCxnSpPr>
        <p:spPr>
          <a:xfrm>
            <a:off x="9392979" y="949162"/>
            <a:ext cx="17802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9904165-6B1B-6F47-B9FC-A4181E6A9F1E}"/>
              </a:ext>
            </a:extLst>
          </p:cNvPr>
          <p:cNvSpPr txBox="1"/>
          <p:nvPr/>
        </p:nvSpPr>
        <p:spPr>
          <a:xfrm>
            <a:off x="1524514" y="1690364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Our</a:t>
            </a:r>
            <a:r>
              <a:rPr lang="zh-CN" altLang="en-US" dirty="0"/>
              <a:t> </a:t>
            </a:r>
            <a:r>
              <a:rPr lang="en-US" altLang="zh-CN" dirty="0"/>
              <a:t>Model</a:t>
            </a:r>
            <a:endParaRPr lang="en-CN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63BDA2-06E5-3AB3-C040-CA78CB5EE384}"/>
              </a:ext>
            </a:extLst>
          </p:cNvPr>
          <p:cNvSpPr txBox="1"/>
          <p:nvPr/>
        </p:nvSpPr>
        <p:spPr>
          <a:xfrm>
            <a:off x="9317793" y="2204949"/>
            <a:ext cx="1874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Not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linear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model!</a:t>
            </a:r>
            <a:endParaRPr lang="en-CN" b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139826B-8543-F3EF-2786-8BBEB9154795}"/>
              </a:ext>
            </a:extLst>
          </p:cNvPr>
          <p:cNvSpPr txBox="1"/>
          <p:nvPr/>
        </p:nvSpPr>
        <p:spPr>
          <a:xfrm>
            <a:off x="8920565" y="3652153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linear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model</a:t>
            </a:r>
            <a:endParaRPr lang="en-CN" b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BFF7F1-61C4-2D89-2B1E-2B23F7198A2A}"/>
              </a:ext>
            </a:extLst>
          </p:cNvPr>
          <p:cNvSpPr txBox="1"/>
          <p:nvPr/>
        </p:nvSpPr>
        <p:spPr>
          <a:xfrm>
            <a:off x="1371339" y="5824643"/>
            <a:ext cx="10635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Further</a:t>
            </a:r>
            <a:r>
              <a:rPr lang="zh-CN" altLang="en-US" sz="2400" dirty="0"/>
              <a:t> </a:t>
            </a:r>
            <a:r>
              <a:rPr lang="en-US" altLang="zh-CN" sz="2400" dirty="0"/>
              <a:t>thoughts:</a:t>
            </a:r>
            <a:r>
              <a:rPr lang="zh-CN" altLang="en-US" sz="2400" dirty="0"/>
              <a:t> </a:t>
            </a:r>
            <a:r>
              <a:rPr lang="en-US" altLang="zh-CN" sz="2400" dirty="0"/>
              <a:t>How</a:t>
            </a:r>
            <a:r>
              <a:rPr lang="zh-CN" altLang="en-US" sz="2400" dirty="0"/>
              <a:t> </a:t>
            </a:r>
            <a:r>
              <a:rPr lang="en-US" altLang="zh-CN" sz="2400" dirty="0"/>
              <a:t>about</a:t>
            </a:r>
            <a:r>
              <a:rPr lang="zh-CN" altLang="en-US" sz="2400" dirty="0"/>
              <a:t> </a:t>
            </a:r>
            <a:r>
              <a:rPr lang="en-US" altLang="zh-CN" sz="2400" dirty="0"/>
              <a:t>making</a:t>
            </a:r>
            <a:r>
              <a:rPr lang="zh-CN" altLang="en-US" sz="2400" dirty="0"/>
              <a:t> </a:t>
            </a:r>
            <a:r>
              <a:rPr lang="en-US" altLang="zh-CN" sz="2400" dirty="0"/>
              <a:t>H</a:t>
            </a:r>
            <a:r>
              <a:rPr lang="zh-CN" altLang="en-US" sz="2400" dirty="0"/>
              <a:t> </a:t>
            </a:r>
            <a:r>
              <a:rPr lang="en-US" altLang="zh-CN" sz="2400" dirty="0"/>
              <a:t>(hedging</a:t>
            </a:r>
            <a:r>
              <a:rPr lang="zh-CN" altLang="en-US" sz="2400" dirty="0"/>
              <a:t> </a:t>
            </a:r>
            <a:r>
              <a:rPr lang="en-US" altLang="zh-CN" sz="2400" dirty="0"/>
              <a:t>factor)</a:t>
            </a:r>
            <a:r>
              <a:rPr lang="zh-CN" altLang="en-US" sz="2400" dirty="0"/>
              <a:t> </a:t>
            </a:r>
            <a:r>
              <a:rPr lang="en-US" altLang="zh-CN" sz="2400" dirty="0"/>
              <a:t>as</a:t>
            </a:r>
            <a:r>
              <a:rPr lang="zh-CN" altLang="en-US" sz="2400" dirty="0"/>
              <a:t> </a:t>
            </a:r>
            <a:r>
              <a:rPr lang="en-US" altLang="zh-CN" sz="2400" dirty="0"/>
              <a:t>the</a:t>
            </a:r>
            <a:r>
              <a:rPr lang="zh-CN" altLang="en-US" sz="2400" dirty="0"/>
              <a:t> </a:t>
            </a:r>
            <a:r>
              <a:rPr lang="en-US" altLang="zh-CN" sz="2400" dirty="0"/>
              <a:t>4th</a:t>
            </a:r>
            <a:r>
              <a:rPr lang="zh-CN" altLang="en-US" sz="2400" dirty="0"/>
              <a:t> </a:t>
            </a:r>
            <a:r>
              <a:rPr lang="en-US" altLang="zh-CN" sz="2400" dirty="0"/>
              <a:t>feature</a:t>
            </a:r>
            <a:r>
              <a:rPr lang="zh-CN" altLang="en-US" sz="2400" dirty="0"/>
              <a:t> </a:t>
            </a:r>
            <a:r>
              <a:rPr lang="en-US" altLang="zh-CN" sz="2400" dirty="0"/>
              <a:t>or</a:t>
            </a:r>
            <a:r>
              <a:rPr lang="zh-CN" altLang="en-US" sz="2400" dirty="0"/>
              <a:t> </a:t>
            </a:r>
            <a:r>
              <a:rPr lang="en-US" altLang="zh-CN" sz="2400" dirty="0"/>
              <a:t>the</a:t>
            </a:r>
            <a:r>
              <a:rPr lang="zh-CN" altLang="en-US" sz="2400" dirty="0"/>
              <a:t> </a:t>
            </a:r>
            <a:r>
              <a:rPr lang="en-US" altLang="zh-CN" sz="2400" dirty="0"/>
              <a:t>5th</a:t>
            </a:r>
            <a:r>
              <a:rPr lang="zh-CN" altLang="en-US" sz="2400" dirty="0"/>
              <a:t> </a:t>
            </a:r>
            <a:r>
              <a:rPr lang="en-US" altLang="zh-CN" sz="2400" dirty="0"/>
              <a:t>parameter?</a:t>
            </a:r>
            <a:endParaRPr lang="en-CN" sz="2400" dirty="0"/>
          </a:p>
        </p:txBody>
      </p:sp>
    </p:spTree>
    <p:extLst>
      <p:ext uri="{BB962C8B-B14F-4D97-AF65-F5344CB8AC3E}">
        <p14:creationId xmlns:p14="http://schemas.microsoft.com/office/powerpoint/2010/main" val="428132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  <p:bldP spid="12" grpId="0"/>
      <p:bldP spid="17" grpId="0"/>
      <p:bldP spid="18" grpId="0"/>
      <p:bldP spid="19" grpId="0"/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149</Words>
  <Application>Microsoft Macintosh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Jinkun Geng</dc:creator>
  <cp:lastModifiedBy>Jinkun Geng</cp:lastModifiedBy>
  <cp:revision>6</cp:revision>
  <dcterms:created xsi:type="dcterms:W3CDTF">2023-12-26T18:43:58Z</dcterms:created>
  <dcterms:modified xsi:type="dcterms:W3CDTF">2023-12-26T20:23:40Z</dcterms:modified>
</cp:coreProperties>
</file>